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CEBE68F-819F-41DF-9817-1DE53043B024}" type="datetimeFigureOut">
              <a:rPr lang="en-US" smtClean="0"/>
              <a:t>1/25/2016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DCD18B1-6AB3-4211-9931-EFD377D94C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BE68F-819F-41DF-9817-1DE53043B02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18B1-6AB3-4211-9931-EFD377D94C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BE68F-819F-41DF-9817-1DE53043B02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18B1-6AB3-4211-9931-EFD377D94C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BE68F-819F-41DF-9817-1DE53043B02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18B1-6AB3-4211-9931-EFD377D94C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BE68F-819F-41DF-9817-1DE53043B02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18B1-6AB3-4211-9931-EFD377D94C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EBE68F-819F-41DF-9817-1DE53043B024}"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D18B1-6AB3-4211-9931-EFD377D94CB7}"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EBE68F-819F-41DF-9817-1DE53043B024}"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D18B1-6AB3-4211-9931-EFD377D94CB7}"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BE68F-819F-41DF-9817-1DE53043B024}"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D18B1-6AB3-4211-9931-EFD377D94C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BE68F-819F-41DF-9817-1DE53043B024}"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D18B1-6AB3-4211-9931-EFD377D94C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CEBE68F-819F-41DF-9817-1DE53043B024}" type="datetimeFigureOut">
              <a:rPr lang="en-US" smtClean="0"/>
              <a:t>1/25/2016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EDCD18B1-6AB3-4211-9931-EFD377D94C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CEBE68F-819F-41DF-9817-1DE53043B024}" type="datetimeFigureOut">
              <a:rPr lang="en-US" smtClean="0"/>
              <a:t>1/25/2016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EDCD18B1-6AB3-4211-9931-EFD377D94C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CEBE68F-819F-41DF-9817-1DE53043B024}" type="datetimeFigureOut">
              <a:rPr lang="en-US" smtClean="0"/>
              <a:t>1/25/2016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DCD18B1-6AB3-4211-9931-EFD377D94C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Rhetorical Analysis</a:t>
            </a:r>
            <a:endParaRPr lang="en-US" dirty="0"/>
          </a:p>
        </p:txBody>
      </p:sp>
      <p:sp>
        <p:nvSpPr>
          <p:cNvPr id="3" name="Subtitle 2"/>
          <p:cNvSpPr>
            <a:spLocks noGrp="1"/>
          </p:cNvSpPr>
          <p:nvPr>
            <p:ph type="subTitle" idx="1"/>
          </p:nvPr>
        </p:nvSpPr>
        <p:spPr/>
        <p:txBody>
          <a:bodyPr/>
          <a:lstStyle/>
          <a:p>
            <a:r>
              <a:rPr lang="en-US" dirty="0" smtClean="0"/>
              <a:t>How do you appeal to your audience? </a:t>
            </a:r>
            <a:endParaRPr lang="en-US" dirty="0"/>
          </a:p>
        </p:txBody>
      </p:sp>
    </p:spTree>
    <p:extLst>
      <p:ext uri="{BB962C8B-B14F-4D97-AF65-F5344CB8AC3E}">
        <p14:creationId xmlns:p14="http://schemas.microsoft.com/office/powerpoint/2010/main" val="375635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4007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46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Rhetorical Appeal #4: Kairos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Kairos has to do with the “timeliness” of an argument. </a:t>
            </a:r>
          </a:p>
          <a:p>
            <a:r>
              <a:rPr lang="en-US" dirty="0" smtClean="0"/>
              <a:t>For an ad to be successful, it needs to appropriate tone and structure and to come at the right time. </a:t>
            </a:r>
          </a:p>
          <a:p>
            <a:r>
              <a:rPr lang="en-US" dirty="0" smtClean="0"/>
              <a:t>For example, an ad with NSYNC in it would be more appropriate, and would reach a wider audience in the 1990’s than it would today. That’s </a:t>
            </a:r>
            <a:r>
              <a:rPr lang="en-US" dirty="0" err="1" smtClean="0"/>
              <a:t>kairos</a:t>
            </a:r>
            <a:r>
              <a:rPr lang="en-US" dirty="0" smtClean="0"/>
              <a:t>. </a:t>
            </a:r>
          </a:p>
          <a:p>
            <a:r>
              <a:rPr lang="en-US" dirty="0" smtClean="0"/>
              <a:t>A Sears ad featuring Kim Kardashian would be more appropriate in Teen Vogue than in AARP magazine. That’s </a:t>
            </a:r>
            <a:r>
              <a:rPr lang="en-US" dirty="0" err="1" smtClean="0"/>
              <a:t>kairos</a:t>
            </a:r>
            <a:r>
              <a:rPr lang="en-US" dirty="0" smtClean="0"/>
              <a:t>. </a:t>
            </a:r>
            <a:endParaRPr lang="en-US" dirty="0"/>
          </a:p>
        </p:txBody>
      </p:sp>
    </p:spTree>
    <p:extLst>
      <p:ext uri="{BB962C8B-B14F-4D97-AF65-F5344CB8AC3E}">
        <p14:creationId xmlns:p14="http://schemas.microsoft.com/office/powerpoint/2010/main" val="163213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In Review…</a:t>
            </a:r>
            <a:endParaRPr lang="en-US" dirty="0"/>
          </a:p>
        </p:txBody>
      </p:sp>
      <p:sp>
        <p:nvSpPr>
          <p:cNvPr id="3" name="Content Placeholder 2"/>
          <p:cNvSpPr>
            <a:spLocks noGrp="1"/>
          </p:cNvSpPr>
          <p:nvPr>
            <p:ph idx="1"/>
          </p:nvPr>
        </p:nvSpPr>
        <p:spPr>
          <a:xfrm>
            <a:off x="1463040" y="1905000"/>
            <a:ext cx="6196405" cy="3818069"/>
          </a:xfrm>
        </p:spPr>
        <p:txBody>
          <a:bodyPr>
            <a:normAutofit fontScale="92500" lnSpcReduction="20000"/>
          </a:bodyPr>
          <a:lstStyle/>
          <a:p>
            <a:r>
              <a:rPr lang="en-US" dirty="0" smtClean="0"/>
              <a:t>There are </a:t>
            </a:r>
            <a:r>
              <a:rPr lang="en-US" dirty="0" smtClean="0"/>
              <a:t>four </a:t>
            </a:r>
            <a:r>
              <a:rPr lang="en-US" dirty="0" smtClean="0"/>
              <a:t>main rhetorical appeals: ETHOS, PATHOS, </a:t>
            </a:r>
            <a:r>
              <a:rPr lang="en-US" dirty="0" smtClean="0"/>
              <a:t>LOGOS, and KAIROS</a:t>
            </a:r>
            <a:r>
              <a:rPr lang="en-US" dirty="0" smtClean="0"/>
              <a:t> </a:t>
            </a:r>
            <a:endParaRPr lang="en-US" dirty="0" smtClean="0"/>
          </a:p>
          <a:p>
            <a:r>
              <a:rPr lang="en-US" dirty="0" smtClean="0"/>
              <a:t>Ethos appeals to the reader’s sense of credibility or ethics. </a:t>
            </a:r>
          </a:p>
          <a:p>
            <a:r>
              <a:rPr lang="en-US" dirty="0" smtClean="0"/>
              <a:t>Pathos appeals to the reader’s emotions</a:t>
            </a:r>
          </a:p>
          <a:p>
            <a:r>
              <a:rPr lang="en-US" dirty="0" smtClean="0"/>
              <a:t>Logos appeals to the reader’s sense of logic</a:t>
            </a:r>
            <a:r>
              <a:rPr lang="en-US" dirty="0" smtClean="0"/>
              <a:t>.</a:t>
            </a:r>
          </a:p>
          <a:p>
            <a:r>
              <a:rPr lang="en-US" dirty="0" smtClean="0"/>
              <a:t>Kairos appeals to the timeliness and appropriateness of </a:t>
            </a:r>
            <a:r>
              <a:rPr lang="en-US" smtClean="0"/>
              <a:t>the advertisement.</a:t>
            </a:r>
            <a:r>
              <a:rPr lang="en-US" smtClean="0"/>
              <a:t> </a:t>
            </a:r>
            <a:endParaRPr lang="en-US" dirty="0" smtClean="0"/>
          </a:p>
          <a:p>
            <a:r>
              <a:rPr lang="en-US" dirty="0" smtClean="0"/>
              <a:t>When you analyze a text, an advertisement, or a commercial, you may see ALL THREE types of appeals in that particular media, or you may see only one. </a:t>
            </a:r>
            <a:endParaRPr lang="en-US" dirty="0"/>
          </a:p>
        </p:txBody>
      </p:sp>
    </p:spTree>
    <p:extLst>
      <p:ext uri="{BB962C8B-B14F-4D97-AF65-F5344CB8AC3E}">
        <p14:creationId xmlns:p14="http://schemas.microsoft.com/office/powerpoint/2010/main" val="22452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dirty="0" err="1" smtClean="0"/>
              <a:t>Cntd</a:t>
            </a:r>
            <a:r>
              <a:rPr lang="en-US" dirty="0" smtClean="0"/>
              <a:t>…</a:t>
            </a:r>
            <a:endParaRPr lang="en-US" dirty="0"/>
          </a:p>
        </p:txBody>
      </p:sp>
      <p:sp>
        <p:nvSpPr>
          <p:cNvPr id="3" name="Content Placeholder 2"/>
          <p:cNvSpPr>
            <a:spLocks noGrp="1"/>
          </p:cNvSpPr>
          <p:nvPr>
            <p:ph idx="1"/>
          </p:nvPr>
        </p:nvSpPr>
        <p:spPr/>
        <p:txBody>
          <a:bodyPr/>
          <a:lstStyle/>
          <a:p>
            <a:r>
              <a:rPr lang="en-US" dirty="0" smtClean="0"/>
              <a:t>Rhetorical appeals help an author better persuade his or her reader/watcher. </a:t>
            </a:r>
          </a:p>
          <a:p>
            <a:endParaRPr lang="en-US" dirty="0"/>
          </a:p>
          <a:p>
            <a:r>
              <a:rPr lang="en-US" dirty="0" smtClean="0"/>
              <a:t>The following slides contain advertisements and/or commercials that we, as a class, will be analyzing for rhetorical appeals. </a:t>
            </a:r>
            <a:endParaRPr lang="en-US" dirty="0"/>
          </a:p>
        </p:txBody>
      </p:sp>
    </p:spTree>
    <p:extLst>
      <p:ext uri="{BB962C8B-B14F-4D97-AF65-F5344CB8AC3E}">
        <p14:creationId xmlns:p14="http://schemas.microsoft.com/office/powerpoint/2010/main" val="342321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57213"/>
            <a:ext cx="480060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84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800"/>
            <a:ext cx="4495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84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982200" cy="68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22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391400"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83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85800"/>
            <a:ext cx="7785594"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3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54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295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the Heck is Rhetorical Analysis?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order to answer this question, we should start by defining the word rhetoric. </a:t>
            </a:r>
          </a:p>
          <a:p>
            <a:endParaRPr lang="en-US" dirty="0"/>
          </a:p>
          <a:p>
            <a:r>
              <a:rPr lang="en-US" dirty="0" smtClean="0"/>
              <a:t>Google provides two definitions for the word. </a:t>
            </a:r>
          </a:p>
          <a:p>
            <a:r>
              <a:rPr lang="en-US" dirty="0" smtClean="0"/>
              <a:t>RHETORIC 1: </a:t>
            </a:r>
            <a:r>
              <a:rPr lang="en-US" dirty="0"/>
              <a:t>the art of effective or persuasive speaking or writing, especially the use of figures of speech and other compositional </a:t>
            </a:r>
            <a:r>
              <a:rPr lang="en-US" dirty="0" smtClean="0"/>
              <a:t>techniques</a:t>
            </a:r>
          </a:p>
          <a:p>
            <a:r>
              <a:rPr lang="en-US" dirty="0" smtClean="0"/>
              <a:t>RHETORIC 2: </a:t>
            </a:r>
            <a:r>
              <a:rPr lang="en-US" dirty="0"/>
              <a:t>language designed to have a persuasive or impressive effect on its audience, but often regarded as lacking in sincerity or meaningful content.</a:t>
            </a:r>
            <a:endParaRPr lang="en-US" dirty="0" smtClean="0"/>
          </a:p>
          <a:p>
            <a:endParaRPr lang="en-US" dirty="0"/>
          </a:p>
        </p:txBody>
      </p:sp>
    </p:spTree>
    <p:extLst>
      <p:ext uri="{BB962C8B-B14F-4D97-AF65-F5344CB8AC3E}">
        <p14:creationId xmlns:p14="http://schemas.microsoft.com/office/powerpoint/2010/main" val="418175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Commercials</a:t>
            </a:r>
            <a:endParaRPr lang="en-US" dirty="0"/>
          </a:p>
        </p:txBody>
      </p:sp>
      <p:sp>
        <p:nvSpPr>
          <p:cNvPr id="6" name="Content Placeholder 5"/>
          <p:cNvSpPr>
            <a:spLocks noGrp="1"/>
          </p:cNvSpPr>
          <p:nvPr>
            <p:ph idx="1"/>
          </p:nvPr>
        </p:nvSpPr>
        <p:spPr/>
        <p:txBody>
          <a:bodyPr/>
          <a:lstStyle/>
          <a:p>
            <a:r>
              <a:rPr lang="en-US" dirty="0" smtClean="0"/>
              <a:t>Old Spice</a:t>
            </a:r>
          </a:p>
          <a:p>
            <a:r>
              <a:rPr lang="en-US" dirty="0" smtClean="0"/>
              <a:t>Tips From a Former Smoker</a:t>
            </a:r>
          </a:p>
          <a:p>
            <a:r>
              <a:rPr lang="en-US" dirty="0" smtClean="0"/>
              <a:t>Animal Abuse</a:t>
            </a:r>
          </a:p>
          <a:p>
            <a:r>
              <a:rPr lang="en-US" smtClean="0"/>
              <a:t>GEICO</a:t>
            </a:r>
            <a:endParaRPr lang="en-US" dirty="0"/>
          </a:p>
        </p:txBody>
      </p:sp>
    </p:spTree>
    <p:extLst>
      <p:ext uri="{BB962C8B-B14F-4D97-AF65-F5344CB8AC3E}">
        <p14:creationId xmlns:p14="http://schemas.microsoft.com/office/powerpoint/2010/main" val="52701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 So…? </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So, based on these definitions, RHETORICAL ANALYSIS means to analyze a piece of text, a given source, or an artifact (like an advertisement or a commercial). </a:t>
            </a:r>
          </a:p>
          <a:p>
            <a:r>
              <a:rPr lang="en-US" sz="3200" dirty="0" smtClean="0"/>
              <a:t>When you do this, you examine the interactions between a text, an author, and his or her audience. </a:t>
            </a:r>
            <a:endParaRPr lang="en-US" sz="3200" dirty="0"/>
          </a:p>
        </p:txBody>
      </p:sp>
    </p:spTree>
    <p:extLst>
      <p:ext uri="{BB962C8B-B14F-4D97-AF65-F5344CB8AC3E}">
        <p14:creationId xmlns:p14="http://schemas.microsoft.com/office/powerpoint/2010/main" val="115599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I Do This?</a:t>
            </a:r>
            <a:endParaRPr lang="en-US" dirty="0"/>
          </a:p>
        </p:txBody>
      </p:sp>
      <p:sp>
        <p:nvSpPr>
          <p:cNvPr id="3" name="Content Placeholder 2"/>
          <p:cNvSpPr>
            <a:spLocks noGrp="1"/>
          </p:cNvSpPr>
          <p:nvPr>
            <p:ph idx="1"/>
          </p:nvPr>
        </p:nvSpPr>
        <p:spPr/>
        <p:txBody>
          <a:bodyPr>
            <a:normAutofit/>
          </a:bodyPr>
          <a:lstStyle/>
          <a:p>
            <a:r>
              <a:rPr lang="en-US" sz="2800" dirty="0" smtClean="0"/>
              <a:t>In order to rhetorically analyze a text, you need to look at what are called RHETORICAL APPEALS. There are four of these, and they are used by authors of persuasive texts or artifacts (like advertisements and commercials) to draw the audience in (or buy the product!)</a:t>
            </a:r>
            <a:endParaRPr lang="en-US" sz="2800" dirty="0"/>
          </a:p>
        </p:txBody>
      </p:sp>
    </p:spTree>
    <p:extLst>
      <p:ext uri="{BB962C8B-B14F-4D97-AF65-F5344CB8AC3E}">
        <p14:creationId xmlns:p14="http://schemas.microsoft.com/office/powerpoint/2010/main" val="359607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Rhetorical Appeal #1: Ethos</a:t>
            </a:r>
            <a:endParaRPr lang="en-US" dirty="0"/>
          </a:p>
        </p:txBody>
      </p:sp>
      <p:sp>
        <p:nvSpPr>
          <p:cNvPr id="4" name="Content Placeholder 3"/>
          <p:cNvSpPr>
            <a:spLocks noGrp="1"/>
          </p:cNvSpPr>
          <p:nvPr>
            <p:ph idx="1"/>
          </p:nvPr>
        </p:nvSpPr>
        <p:spPr/>
        <p:txBody>
          <a:bodyPr/>
          <a:lstStyle/>
          <a:p>
            <a:r>
              <a:rPr lang="en-US" dirty="0" smtClean="0"/>
              <a:t>ETHOS is an appeal to credibility, authority, and ethics. This is how you can remember it. Ethos=Ethics. </a:t>
            </a:r>
          </a:p>
          <a:p>
            <a:r>
              <a:rPr lang="en-US" dirty="0" smtClean="0"/>
              <a:t>Asks questions like “Why should I, the reader, read what this author has written?” and “How does the author convince me that he or she is a valid source of information?” </a:t>
            </a:r>
            <a:endParaRPr lang="en-US" dirty="0"/>
          </a:p>
        </p:txBody>
      </p:sp>
    </p:spTree>
    <p:extLst>
      <p:ext uri="{BB962C8B-B14F-4D97-AF65-F5344CB8AC3E}">
        <p14:creationId xmlns:p14="http://schemas.microsoft.com/office/powerpoint/2010/main" val="36995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ETHOS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782" y="1752601"/>
            <a:ext cx="6324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97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Rhetorical Appeal #2: Pathos</a:t>
            </a:r>
            <a:endParaRPr lang="en-US" dirty="0"/>
          </a:p>
        </p:txBody>
      </p:sp>
      <p:sp>
        <p:nvSpPr>
          <p:cNvPr id="3" name="Content Placeholder 2"/>
          <p:cNvSpPr>
            <a:spLocks noGrp="1"/>
          </p:cNvSpPr>
          <p:nvPr>
            <p:ph idx="1"/>
          </p:nvPr>
        </p:nvSpPr>
        <p:spPr/>
        <p:txBody>
          <a:bodyPr>
            <a:normAutofit fontScale="92500"/>
          </a:bodyPr>
          <a:lstStyle/>
          <a:p>
            <a:r>
              <a:rPr lang="en-US" dirty="0" smtClean="0"/>
              <a:t>PATHOS is an appeal to the reader’s emotions. This can be an appeal to any emotion in the reader, like pity, sympathy, etc…</a:t>
            </a:r>
          </a:p>
          <a:p>
            <a:r>
              <a:rPr lang="en-US" dirty="0" smtClean="0"/>
              <a:t>Asks questions like, “How is the author trying to make me feel?” or “What has he or she written that makes me want to take action?” </a:t>
            </a:r>
          </a:p>
          <a:p>
            <a:r>
              <a:rPr lang="en-US" dirty="0" smtClean="0"/>
              <a:t>Hint: This is a very popular rhetorical appeal, especially with advertisements and commercials. </a:t>
            </a:r>
            <a:endParaRPr lang="en-US" dirty="0"/>
          </a:p>
        </p:txBody>
      </p:sp>
    </p:spTree>
    <p:extLst>
      <p:ext uri="{BB962C8B-B14F-4D97-AF65-F5344CB8AC3E}">
        <p14:creationId xmlns:p14="http://schemas.microsoft.com/office/powerpoint/2010/main" val="301067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40079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20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Appeal #3: Logos</a:t>
            </a:r>
            <a:endParaRPr lang="en-US" dirty="0"/>
          </a:p>
        </p:txBody>
      </p:sp>
      <p:sp>
        <p:nvSpPr>
          <p:cNvPr id="3" name="Content Placeholder 2"/>
          <p:cNvSpPr>
            <a:spLocks noGrp="1"/>
          </p:cNvSpPr>
          <p:nvPr>
            <p:ph idx="1"/>
          </p:nvPr>
        </p:nvSpPr>
        <p:spPr/>
        <p:txBody>
          <a:bodyPr/>
          <a:lstStyle/>
          <a:p>
            <a:r>
              <a:rPr lang="en-US" dirty="0" smtClean="0"/>
              <a:t>Logos is an appeal to the reader’s logic. Hence, LOGOS. LOGOS=Logic. </a:t>
            </a:r>
          </a:p>
          <a:p>
            <a:r>
              <a:rPr lang="en-US" dirty="0" smtClean="0"/>
              <a:t>In other words, the author is appealing to the reader’s voice that says, “this makes sense.” </a:t>
            </a:r>
          </a:p>
          <a:p>
            <a:r>
              <a:rPr lang="en-US" dirty="0" smtClean="0"/>
              <a:t>Asks questions like, “What evidence has the author provided me that their argument makes sense?” and “What proof is the author offering me?” </a:t>
            </a:r>
            <a:endParaRPr lang="en-US" dirty="0"/>
          </a:p>
        </p:txBody>
      </p:sp>
    </p:spTree>
    <p:extLst>
      <p:ext uri="{BB962C8B-B14F-4D97-AF65-F5344CB8AC3E}">
        <p14:creationId xmlns:p14="http://schemas.microsoft.com/office/powerpoint/2010/main" val="27538965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102</TotalTime>
  <Words>660</Words>
  <Application>Microsoft Office PowerPoint</Application>
  <PresentationFormat>On-screen Show (4:3)</PresentationFormat>
  <Paragraphs>48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Pushpin</vt:lpstr>
      <vt:lpstr>Rhetorical Analysis</vt:lpstr>
      <vt:lpstr>What the Heck is Rhetorical Analysis? </vt:lpstr>
      <vt:lpstr>Okay, So…? </vt:lpstr>
      <vt:lpstr>So, How Do I Do This?</vt:lpstr>
      <vt:lpstr>Rhetorical Appeal #1: Ethos</vt:lpstr>
      <vt:lpstr>ETHOS</vt:lpstr>
      <vt:lpstr>Rhetorical Appeal #2: Pathos</vt:lpstr>
      <vt:lpstr>PATHOS</vt:lpstr>
      <vt:lpstr>Rhetorical Appeal #3: Logos</vt:lpstr>
      <vt:lpstr>LOGOS</vt:lpstr>
      <vt:lpstr>Rhetorical Appeal #4: Kairos</vt:lpstr>
      <vt:lpstr>So, In Review…</vt:lpstr>
      <vt:lpstr>Review, Cntd…</vt:lpstr>
      <vt:lpstr>PowerPoint Presentation</vt:lpstr>
      <vt:lpstr>PowerPoint Presentation</vt:lpstr>
      <vt:lpstr>PowerPoint Presentation</vt:lpstr>
      <vt:lpstr>PowerPoint Presentation</vt:lpstr>
      <vt:lpstr>PowerPoint Presentation</vt:lpstr>
      <vt:lpstr>PowerPoint Presentation</vt:lpstr>
      <vt:lpstr>Commercials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Rhetorical Analysis</dc:title>
  <dc:creator>Jennifer</dc:creator>
  <cp:lastModifiedBy>Jennifer Smith</cp:lastModifiedBy>
  <cp:revision>11</cp:revision>
  <dcterms:created xsi:type="dcterms:W3CDTF">2015-01-14T00:47:47Z</dcterms:created>
  <dcterms:modified xsi:type="dcterms:W3CDTF">2016-01-25T13:57:45Z</dcterms:modified>
</cp:coreProperties>
</file>